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628862A-AEB6-45D0-BD8C-92DF5E54492F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0CC35ED-9671-44E6-9A2C-C135A8894D1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kids.yahoo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Yahoo Kids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770856"/>
            <a:ext cx="7239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Gives other useful websites to use for resources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779" r="36689" b="3896"/>
          <a:stretch>
            <a:fillRect/>
          </a:stretch>
        </p:blipFill>
        <p:spPr bwMode="auto">
          <a:xfrm>
            <a:off x="817803" y="1609725"/>
            <a:ext cx="6517793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7315200" y="2362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Directly links you to other sites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0856"/>
            <a:ext cx="7239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Use Yahoo Kids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Kids will enjoy the games, music, movies and jokes but will also enjoy the great resources they have to help with school</a:t>
            </a:r>
          </a:p>
          <a:p>
            <a:r>
              <a:rPr lang="en-US" sz="2400" dirty="0" smtClean="0"/>
              <a:t>Parents can use it along with their kids, they also have a parents section with reviews on books, movies and games</a:t>
            </a:r>
          </a:p>
          <a:p>
            <a:pPr>
              <a:buNone/>
            </a:pPr>
            <a:endParaRPr lang="en-US" b="1" dirty="0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1047" t="19807" r="13636" b="8291"/>
          <a:stretch>
            <a:fillRect/>
          </a:stretch>
        </p:blipFill>
        <p:spPr bwMode="auto">
          <a:xfrm>
            <a:off x="1371600" y="4038600"/>
            <a:ext cx="5715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can you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/>
              <a:t>Games</a:t>
            </a:r>
          </a:p>
          <a:p>
            <a:pPr algn="ctr"/>
            <a:r>
              <a:rPr lang="en-US" sz="2000" dirty="0" smtClean="0"/>
              <a:t>Music</a:t>
            </a:r>
          </a:p>
          <a:p>
            <a:pPr algn="ctr"/>
            <a:r>
              <a:rPr lang="en-US" sz="2000" dirty="0" smtClean="0"/>
              <a:t>Ask Earl</a:t>
            </a:r>
          </a:p>
          <a:p>
            <a:pPr algn="ctr"/>
            <a:r>
              <a:rPr lang="en-US" sz="2000" dirty="0" smtClean="0"/>
              <a:t>Jokes</a:t>
            </a:r>
          </a:p>
          <a:p>
            <a:pPr algn="ctr"/>
            <a:r>
              <a:rPr lang="en-US" sz="2000" dirty="0" smtClean="0"/>
              <a:t>Sports</a:t>
            </a:r>
          </a:p>
          <a:p>
            <a:pPr algn="ctr"/>
            <a:r>
              <a:rPr lang="en-US" sz="2000" dirty="0" err="1" smtClean="0"/>
              <a:t>Ecards</a:t>
            </a:r>
            <a:endParaRPr lang="en-US" sz="2000" dirty="0" smtClean="0"/>
          </a:p>
          <a:p>
            <a:pPr algn="ctr"/>
            <a:r>
              <a:rPr lang="en-US" sz="2000" dirty="0" smtClean="0"/>
              <a:t>Horoscope</a:t>
            </a:r>
          </a:p>
          <a:p>
            <a:pPr algn="ctr"/>
            <a:r>
              <a:rPr lang="en-US" sz="2000" dirty="0" err="1" smtClean="0"/>
              <a:t>Studyzone</a:t>
            </a:r>
            <a:endParaRPr lang="en-US" sz="2000" dirty="0" smtClean="0"/>
          </a:p>
          <a:p>
            <a:pPr algn="ctr"/>
            <a:r>
              <a:rPr lang="en-US" sz="2000" dirty="0" smtClean="0"/>
              <a:t>Parents</a:t>
            </a:r>
          </a:p>
          <a:p>
            <a:pPr algn="ctr"/>
            <a:endParaRPr lang="en-US" dirty="0" smtClean="0"/>
          </a:p>
          <a:p>
            <a:endParaRPr 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l="11236" t="26966" r="12219" b="48315"/>
          <a:stretch>
            <a:fillRect/>
          </a:stretch>
        </p:blipFill>
        <p:spPr bwMode="auto">
          <a:xfrm>
            <a:off x="0" y="5181600"/>
            <a:ext cx="8153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Games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0856"/>
            <a:ext cx="7239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Music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0856"/>
            <a:ext cx="7239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Ask Earl</a:t>
            </a:r>
            <a:br>
              <a:rPr lang="en-US" dirty="0" smtClean="0"/>
            </a:br>
            <a:r>
              <a:rPr lang="en-US" dirty="0" smtClean="0"/>
              <a:t>Question- What is Plagiarism?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512050" cy="469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Ask Earl</a:t>
            </a:r>
            <a:br>
              <a:rPr lang="en-US" dirty="0" smtClean="0"/>
            </a:br>
            <a:r>
              <a:rPr lang="en-US" dirty="0" smtClean="0"/>
              <a:t>answer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0856"/>
            <a:ext cx="7239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 smtClean="0"/>
              <a:t>Ask Earl</a:t>
            </a:r>
            <a:br>
              <a:rPr lang="en-US" sz="3200" dirty="0" smtClean="0"/>
            </a:br>
            <a:r>
              <a:rPr lang="en-US" sz="3200" dirty="0" smtClean="0"/>
              <a:t>Ask questions to find an answer</a:t>
            </a:r>
            <a:endParaRPr lang="en-US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0856"/>
            <a:ext cx="7239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Studyzone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90600"/>
            <a:ext cx="51054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381375"/>
            <a:ext cx="55626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Inside </a:t>
            </a:r>
            <a:r>
              <a:rPr lang="en-US" dirty="0" err="1" smtClean="0"/>
              <a:t>Studyzone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526" t="55579" r="36842" b="15789"/>
          <a:stretch>
            <a:fillRect/>
          </a:stretch>
        </p:blipFill>
        <p:spPr bwMode="auto">
          <a:xfrm>
            <a:off x="1143000" y="2514600"/>
            <a:ext cx="5827059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6477000" y="2819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97</TotalTime>
  <Words>92</Words>
  <Application>Microsoft Office PowerPoint</Application>
  <PresentationFormat>On-screen Show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Opulent</vt:lpstr>
      <vt:lpstr>Yahoo Kids</vt:lpstr>
      <vt:lpstr>What can you do</vt:lpstr>
      <vt:lpstr>Games</vt:lpstr>
      <vt:lpstr>Music</vt:lpstr>
      <vt:lpstr>Ask Earl Question- What is Plagiarism?</vt:lpstr>
      <vt:lpstr>Ask Earl answer</vt:lpstr>
      <vt:lpstr>Ask Earl Ask questions to find an answer</vt:lpstr>
      <vt:lpstr>Studyzone </vt:lpstr>
      <vt:lpstr>Inside Studyzone</vt:lpstr>
      <vt:lpstr>Gives other useful websites to use for resources</vt:lpstr>
      <vt:lpstr>Directly links you to other sites</vt:lpstr>
      <vt:lpstr>Why Use Yahoo Kids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Yahoo Kids</dc:title>
  <dc:creator> </dc:creator>
  <cp:lastModifiedBy> </cp:lastModifiedBy>
  <cp:revision>5</cp:revision>
  <dcterms:created xsi:type="dcterms:W3CDTF">2011-10-22T02:51:34Z</dcterms:created>
  <dcterms:modified xsi:type="dcterms:W3CDTF">2011-10-22T04:28:40Z</dcterms:modified>
</cp:coreProperties>
</file>